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125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81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220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99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350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337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6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74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385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449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39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6A021-BC27-A146-BFDD-F565D0AA3C92}" type="datetimeFigureOut">
              <a:rPr lang="es-ES" smtClean="0"/>
              <a:pPr/>
              <a:t>30/04/2014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0221-C7F7-E944-B7E9-0F9C058BC58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6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99" y="1544478"/>
            <a:ext cx="8702043" cy="1143000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ACTOS CONMEMORATIVOS DE SANTO DOMINGO DE LA CALZADA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9 de mayo de 2014</a:t>
            </a:r>
            <a:endParaRPr lang="en-GB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014340"/>
            <a:ext cx="8229600" cy="3089657"/>
          </a:xfrm>
        </p:spPr>
        <p:txBody>
          <a:bodyPr/>
          <a:lstStyle/>
          <a:p>
            <a:pPr algn="just"/>
            <a:r>
              <a:rPr lang="en-GB" sz="2400" dirty="0" smtClean="0"/>
              <a:t>12:30 h. MESA REDONDA </a:t>
            </a:r>
            <a:r>
              <a:rPr lang="en-GB" sz="2400" i="1" dirty="0" smtClean="0"/>
              <a:t>“La </a:t>
            </a:r>
            <a:r>
              <a:rPr lang="en-GB" sz="2400" i="1" dirty="0" err="1" smtClean="0"/>
              <a:t>Titulación</a:t>
            </a:r>
            <a:r>
              <a:rPr lang="en-GB" sz="2400" i="1" dirty="0" smtClean="0"/>
              <a:t> de </a:t>
            </a:r>
            <a:r>
              <a:rPr lang="en-GB" sz="2400" i="1" dirty="0" err="1" smtClean="0"/>
              <a:t>Ingeniería</a:t>
            </a:r>
            <a:r>
              <a:rPr lang="en-GB" sz="2400" i="1" dirty="0" smtClean="0"/>
              <a:t> de Caminos, Canales y </a:t>
            </a:r>
            <a:r>
              <a:rPr lang="en-GB" sz="2400" i="1" dirty="0" err="1" smtClean="0"/>
              <a:t>Puertos</a:t>
            </a:r>
            <a:r>
              <a:rPr lang="en-GB" sz="2400" i="1" dirty="0" smtClean="0"/>
              <a:t> en la Universidad de Granada: </a:t>
            </a:r>
            <a:r>
              <a:rPr lang="en-GB" sz="2400" i="1" dirty="0" err="1" smtClean="0"/>
              <a:t>Pasado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presente</a:t>
            </a:r>
            <a:r>
              <a:rPr lang="en-GB" sz="2400" i="1" dirty="0" smtClean="0"/>
              <a:t> y </a:t>
            </a:r>
            <a:r>
              <a:rPr lang="en-GB" sz="2400" i="1" dirty="0" err="1" smtClean="0"/>
              <a:t>futuro</a:t>
            </a:r>
            <a:r>
              <a:rPr lang="en-GB" sz="2400" i="1" dirty="0" smtClean="0"/>
              <a:t>”</a:t>
            </a:r>
            <a:endParaRPr lang="en-GB" sz="2400" i="1" dirty="0" smtClean="0"/>
          </a:p>
          <a:p>
            <a:pPr algn="just"/>
            <a:endParaRPr lang="en-GB" sz="2400" i="1" dirty="0" smtClean="0"/>
          </a:p>
          <a:p>
            <a:pPr algn="just"/>
            <a:r>
              <a:rPr lang="en-GB" sz="2400" dirty="0" smtClean="0"/>
              <a:t>18:30 h. ACTO DE GRADUACIÓN DE LA </a:t>
            </a:r>
            <a:r>
              <a:rPr lang="en-GB" sz="2400" b="1" dirty="0" smtClean="0"/>
              <a:t>XXII </a:t>
            </a:r>
            <a:r>
              <a:rPr lang="en-GB" sz="2400" dirty="0" smtClean="0"/>
              <a:t>PROMOCIÓN</a:t>
            </a:r>
            <a:endParaRPr lang="en-GB" dirty="0"/>
          </a:p>
        </p:txBody>
      </p:sp>
      <p:pic>
        <p:nvPicPr>
          <p:cNvPr id="4" name="Imagen 3" descr="LOGOTIP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1560" y="0"/>
            <a:ext cx="1669671" cy="1277236"/>
          </a:xfrm>
          <a:prstGeom prst="rect">
            <a:avLst/>
          </a:prstGeom>
        </p:spPr>
      </p:pic>
      <p:pic>
        <p:nvPicPr>
          <p:cNvPr id="5" name="Imagen 4" descr="logo_ug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174875" cy="97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540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ACTOS CONMEMORATIVOS DE SANTO DOMINGO DE LA CALZADA 9 de mayo de 2014</vt:lpstr>
    </vt:vector>
  </TitlesOfParts>
  <Company>universidad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 CONMEMORATIVO DE SANTO DOMINGO DE LA CALZADA 9 de mayo de 2014</dc:title>
  <dc:creator>monica lopez alonso</dc:creator>
  <cp:lastModifiedBy>Usuario</cp:lastModifiedBy>
  <cp:revision>4</cp:revision>
  <dcterms:created xsi:type="dcterms:W3CDTF">2014-04-29T20:56:26Z</dcterms:created>
  <dcterms:modified xsi:type="dcterms:W3CDTF">2014-04-30T10:30:45Z</dcterms:modified>
</cp:coreProperties>
</file>